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DA0A1E-BA1C-4ECA-A577-EDB7DDCEF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66F195F-0858-4830-AE7E-8685E4275C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7CE3D9-E915-45CA-B298-414BB7FC1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8328-6A24-4389-B912-74E405D91237}" type="datetimeFigureOut">
              <a:rPr lang="de-DE" smtClean="0"/>
              <a:t>21.03.2019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9705AA-192A-414B-AEDA-0791C71D9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4CBC88-A70D-469B-AB50-E7675C595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5AAC-41F1-461E-8DE0-BFF91CD2B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86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9CF0D3-4FF5-4452-9B95-350810DFE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2731DB-5CA6-46A8-93A4-0E4DD470B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A6A957-AD0E-451A-AEFC-3D1628522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8328-6A24-4389-B912-74E405D91237}" type="datetimeFigureOut">
              <a:rPr lang="de-DE" smtClean="0"/>
              <a:t>21.03.2019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66CD9C-11FB-4B09-AFA0-510870608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9667A3-68E4-42F1-B316-E55F549A7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5AAC-41F1-461E-8DE0-BFF91CD2B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10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1E1562C-7842-40D0-80D3-ACB7B172E9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7181817-9D0B-4A83-B240-B97CAD169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D961F5-E2CC-4C0E-8733-95DD5FEE5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8328-6A24-4389-B912-74E405D91237}" type="datetimeFigureOut">
              <a:rPr lang="de-DE" smtClean="0"/>
              <a:t>21.03.2019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51018-A160-481F-8F86-12B3860C7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B6256E-DD1F-449A-A75F-FDC8CFCC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5AAC-41F1-461E-8DE0-BFF91CD2B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880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BDB66-1146-4648-B358-4C37435CB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ACC4FE-ABC6-4FA7-ABA8-7E83DA517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7BD0F7-B768-4F44-89E1-2FD11848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8328-6A24-4389-B912-74E405D91237}" type="datetimeFigureOut">
              <a:rPr lang="de-DE" smtClean="0"/>
              <a:t>21.03.2019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BFA45D-E758-4FDB-87E4-4DEB14408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F523C6-5705-4A94-AED9-83A1F9CCC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5AAC-41F1-461E-8DE0-BFF91CD2B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742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6C58A5-05C6-445B-9B48-AFC748495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6EFAEF-3659-4AAE-B4F9-26B4381B3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5269FD-5605-4615-8CC3-3B64D7AC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8328-6A24-4389-B912-74E405D91237}" type="datetimeFigureOut">
              <a:rPr lang="de-DE" smtClean="0"/>
              <a:t>21.03.2019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14C441-CC92-42AE-A63C-E7322765E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D137F1-10A0-4048-907F-D764BD639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5AAC-41F1-461E-8DE0-BFF91CD2B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629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A98620-8D6F-4210-B8CE-73FB3736C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946114-368F-43C6-8F9A-D549EA458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FF2D525-A042-491E-8466-099A8D6F9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FCC6DB-FA00-4C3A-AC44-4A81A8821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8328-6A24-4389-B912-74E405D91237}" type="datetimeFigureOut">
              <a:rPr lang="de-DE" smtClean="0"/>
              <a:t>21.03.2019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394410-D13A-4273-BCAF-84CDD94BE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3D62A2-8E6B-4D19-8356-F58FD4D9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5AAC-41F1-461E-8DE0-BFF91CD2B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049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32BEAE-1DAE-49EC-AB9A-0E2B0EA62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5D5516-C22C-4B5B-BBAE-5ACAB0489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EFF1FA2-E6AC-479B-88EC-421DE57605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3ECAD8F-9638-48C8-9D6C-6C7DC21D8E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A1156D8-5D64-417C-8A7B-29550D2A55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647B0BE-6808-4839-BAC8-4FF6C2BAB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8328-6A24-4389-B912-74E405D91237}" type="datetimeFigureOut">
              <a:rPr lang="de-DE" smtClean="0"/>
              <a:t>21.03.2019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7EC7D97-90BC-4A1B-82D4-F07627F59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20E888C-9E6A-417F-99F8-2B8B3E21A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5AAC-41F1-461E-8DE0-BFF91CD2B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4650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4B6065-412C-4789-966C-C21E61BF8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D044C95-1131-4F10-B5A1-A057E212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8328-6A24-4389-B912-74E405D91237}" type="datetimeFigureOut">
              <a:rPr lang="de-DE" smtClean="0"/>
              <a:t>21.03.2019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44C2338-05D7-4BEB-93CE-1394C1F73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905202-487E-4FB3-B13D-22AFADDF7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5AAC-41F1-461E-8DE0-BFF91CD2B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49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5C4C556-98F3-4CD2-B720-CAD31B391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8328-6A24-4389-B912-74E405D91237}" type="datetimeFigureOut">
              <a:rPr lang="de-DE" smtClean="0"/>
              <a:t>21.03.2019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02DCA-A749-4917-A40D-343DD1D5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CF699BC-634A-48A2-B4CB-53211DF4A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5AAC-41F1-461E-8DE0-BFF91CD2B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488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00866E-7E80-480F-AFB3-E73AD41D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87BA55-D15F-4A70-AA26-61571A097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E01EE2-B341-4BB5-9AB0-1D1FD485B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889812-F86B-4E10-815E-1CA219863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8328-6A24-4389-B912-74E405D91237}" type="datetimeFigureOut">
              <a:rPr lang="de-DE" smtClean="0"/>
              <a:t>21.03.2019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4CCE29-8279-419F-9369-0DDE09C3D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46C90F-42B6-4E58-B7B1-F759955E4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5AAC-41F1-461E-8DE0-BFF91CD2B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47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AB00E1-3F12-4CDD-9CA4-48110EC3A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240B39A-F384-448C-AB27-C190A8FF4E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194CA09-A786-4A1A-867E-3E4AFE2B4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58143FA-FF52-4925-B4D9-68BABAC34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8328-6A24-4389-B912-74E405D91237}" type="datetimeFigureOut">
              <a:rPr lang="de-DE" smtClean="0"/>
              <a:t>21.03.2019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31FE2B4-A26D-462E-931D-1D4728272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E79758-7EC5-4A10-8E38-4E521E50D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95AAC-41F1-461E-8DE0-BFF91CD2B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9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3B35112-0789-4C37-BEFE-ACFEAC478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376E379-5185-4DB5-952B-F0D1A895C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C29F74-A800-4E57-8954-2F234CEBCE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18328-6A24-4389-B912-74E405D91237}" type="datetimeFigureOut">
              <a:rPr lang="de-DE" smtClean="0"/>
              <a:t>21.03.2019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93CE4-2547-4337-8DF7-DFE1E844D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FA6BB2-440D-4EF2-9935-F6CC9EA7F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95AAC-41F1-461E-8DE0-BFF91CD2B4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72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43874F-E468-464E-A487-7FBA9D27E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363912"/>
          </a:xfrm>
        </p:spPr>
        <p:txBody>
          <a:bodyPr>
            <a:normAutofit fontScale="90000"/>
          </a:bodyPr>
          <a:lstStyle/>
          <a:p>
            <a:r>
              <a:rPr lang="de-DE" dirty="0"/>
              <a:t>Erstellen, Anpassen und Umsetzen von Produktions-, Mengen-, Termin- und Kapazitätsplanungen</a:t>
            </a:r>
          </a:p>
        </p:txBody>
      </p:sp>
    </p:spTree>
    <p:extLst>
      <p:ext uri="{BB962C8B-B14F-4D97-AF65-F5344CB8AC3E}">
        <p14:creationId xmlns:p14="http://schemas.microsoft.com/office/powerpoint/2010/main" val="138505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86CE2E-D8A6-466A-8CBB-B11E06B7A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Produktionsplanung und -steuerung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C839B1-C1BD-4EFC-9373-B5FC825AC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Produktion planen, veranlassen und überwachen</a:t>
            </a:r>
          </a:p>
          <a:p>
            <a:r>
              <a:rPr lang="de-DE" dirty="0"/>
              <a:t>Zeithorizonte: kurz-, mittel- und langfristig</a:t>
            </a:r>
          </a:p>
          <a:p>
            <a:r>
              <a:rPr lang="de-DE" dirty="0"/>
              <a:t>Aufgaben:</a:t>
            </a:r>
          </a:p>
          <a:p>
            <a:pPr marL="0" indent="0">
              <a:buNone/>
            </a:pPr>
            <a:r>
              <a:rPr lang="de-DE" dirty="0"/>
              <a:t>	- Produktionsprogrammplanung: welche Erzeugnisse?</a:t>
            </a:r>
          </a:p>
          <a:p>
            <a:pPr marL="0" indent="0">
              <a:buNone/>
            </a:pPr>
            <a:r>
              <a:rPr lang="de-DE" dirty="0"/>
              <a:t>	- Produktionsbedarfsplanung: Personal-, Material-, 		Betriebsmittelplanung</a:t>
            </a:r>
          </a:p>
          <a:p>
            <a:pPr marL="0" indent="0">
              <a:buNone/>
            </a:pPr>
            <a:r>
              <a:rPr lang="de-DE" dirty="0"/>
              <a:t>	- Produktionsablaufplanung: Planung der Fertigungsabfolgen u.a.</a:t>
            </a:r>
          </a:p>
          <a:p>
            <a:pPr marL="0" indent="0">
              <a:buNone/>
            </a:pPr>
            <a:r>
              <a:rPr lang="de-DE" dirty="0"/>
              <a:t>	- Kostenplanung: Kalkulationen</a:t>
            </a:r>
          </a:p>
          <a:p>
            <a:pPr marL="0" indent="0">
              <a:buNone/>
            </a:pPr>
            <a:r>
              <a:rPr lang="de-DE" dirty="0"/>
              <a:t>	- Fertigungsvorbereitung: Arbeitspläne, Stücklisten, Losgrößenplanung</a:t>
            </a:r>
          </a:p>
          <a:p>
            <a:pPr marL="0" indent="0">
              <a:buNone/>
            </a:pPr>
            <a:r>
              <a:rPr lang="de-DE" dirty="0"/>
              <a:t>	- Fertigungssteuerung: operatives Geschäft</a:t>
            </a:r>
          </a:p>
        </p:txBody>
      </p:sp>
    </p:spTree>
    <p:extLst>
      <p:ext uri="{BB962C8B-B14F-4D97-AF65-F5344CB8AC3E}">
        <p14:creationId xmlns:p14="http://schemas.microsoft.com/office/powerpoint/2010/main" val="260110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FD687B-CAD7-4ECC-B29D-3FAA5EC2C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Aufgaben der Produktionsplanung und 			-steuerung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7B1897-C9B7-405A-A104-4DAA39C4D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dirty="0"/>
              <a:t>Produktionsprogrammplanung</a:t>
            </a:r>
          </a:p>
          <a:p>
            <a:pPr marL="514350" indent="-514350">
              <a:buAutoNum type="arabicPeriod"/>
            </a:pPr>
            <a:r>
              <a:rPr lang="de-DE" dirty="0"/>
              <a:t>Produktionsbedarfsplanung: Betriebsmittel-  und Materialplanung</a:t>
            </a:r>
          </a:p>
          <a:p>
            <a:pPr marL="514350" indent="-514350">
              <a:buAutoNum type="arabicPeriod"/>
            </a:pPr>
            <a:r>
              <a:rPr lang="de-DE" dirty="0"/>
              <a:t>Terminplanung</a:t>
            </a:r>
          </a:p>
          <a:p>
            <a:pPr marL="514350" indent="-514350">
              <a:buAutoNum type="arabicPeriod"/>
            </a:pPr>
            <a:r>
              <a:rPr lang="de-DE" dirty="0"/>
              <a:t>Kapazitätsplanung</a:t>
            </a:r>
          </a:p>
          <a:p>
            <a:pPr marL="514350" indent="-514350">
              <a:buAutoNum type="arabicPeriod"/>
            </a:pPr>
            <a:r>
              <a:rPr lang="de-DE" dirty="0"/>
              <a:t>Werkstattsteuerung</a:t>
            </a:r>
          </a:p>
        </p:txBody>
      </p:sp>
    </p:spTree>
    <p:extLst>
      <p:ext uri="{BB962C8B-B14F-4D97-AF65-F5344CB8AC3E}">
        <p14:creationId xmlns:p14="http://schemas.microsoft.com/office/powerpoint/2010/main" val="4274545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03614C-8207-45E3-B426-7D16C355A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Produktionsprogrammplanung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A4834B-CCB6-48BD-8D3D-066F21CF3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Zusammenhang zum Marketing</a:t>
            </a:r>
          </a:p>
          <a:p>
            <a:r>
              <a:rPr lang="de-DE" dirty="0"/>
              <a:t>Ziel: absetzbare Erzeugnisse herstellen</a:t>
            </a:r>
          </a:p>
          <a:p>
            <a:r>
              <a:rPr lang="de-DE" dirty="0"/>
              <a:t>Zeithorizonte: langfristig, mittelfristig, operativ</a:t>
            </a:r>
          </a:p>
        </p:txBody>
      </p:sp>
    </p:spTree>
    <p:extLst>
      <p:ext uri="{BB962C8B-B14F-4D97-AF65-F5344CB8AC3E}">
        <p14:creationId xmlns:p14="http://schemas.microsoft.com/office/powerpoint/2010/main" val="221926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5E877F-22AD-4DD1-9A65-843ED81F3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Produktionsbedarfsplanung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DE544D-554D-424B-B9DF-6F4774BD1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Was wird gebraucht, um das geplante Produktionsprogramm herstellen zu können?</a:t>
            </a:r>
          </a:p>
          <a:p>
            <a:pPr marL="0" indent="0">
              <a:buNone/>
            </a:pPr>
            <a:r>
              <a:rPr lang="de-DE" dirty="0"/>
              <a:t>Bereiche:</a:t>
            </a:r>
          </a:p>
          <a:p>
            <a:r>
              <a:rPr lang="de-DE" dirty="0"/>
              <a:t>Personalbedarfsplanung</a:t>
            </a:r>
          </a:p>
          <a:p>
            <a:r>
              <a:rPr lang="de-DE" dirty="0"/>
              <a:t>Betriebsmittelplanung</a:t>
            </a:r>
          </a:p>
          <a:p>
            <a:r>
              <a:rPr lang="de-DE" dirty="0"/>
              <a:t>Materialplanung</a:t>
            </a:r>
          </a:p>
          <a:p>
            <a:r>
              <a:rPr lang="de-DE" dirty="0"/>
              <a:t>Informationsbedarfsplanung</a:t>
            </a:r>
          </a:p>
          <a:p>
            <a:pPr marL="0" indent="0">
              <a:buNone/>
            </a:pPr>
            <a:r>
              <a:rPr lang="de-DE" dirty="0"/>
              <a:t>Unterscheidung zwischen:</a:t>
            </a:r>
          </a:p>
          <a:p>
            <a:r>
              <a:rPr lang="de-DE" dirty="0"/>
              <a:t>Auftragsbezogener und </a:t>
            </a:r>
          </a:p>
          <a:p>
            <a:r>
              <a:rPr lang="de-DE" dirty="0"/>
              <a:t>auftragsneutraler Bedarfsplanung</a:t>
            </a:r>
          </a:p>
        </p:txBody>
      </p:sp>
    </p:spTree>
    <p:extLst>
      <p:ext uri="{BB962C8B-B14F-4D97-AF65-F5344CB8AC3E}">
        <p14:creationId xmlns:p14="http://schemas.microsoft.com/office/powerpoint/2010/main" val="389728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74E9D-B493-423A-B998-7ABBE0CDD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Betriebsmittelbedarfsplanung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2A608E-FE4F-4B8F-88B1-ABDA4ED33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Betriebsmittel sind Maschinen, Anlagen, Gebäude usw., welche zur Produktion benötigt werden.</a:t>
            </a:r>
          </a:p>
          <a:p>
            <a:pPr marL="0" indent="0">
              <a:buNone/>
            </a:pPr>
            <a:r>
              <a:rPr lang="de-DE" dirty="0"/>
              <a:t>Quantitative (wieviel) und qualitative (was) Planung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Dazu gehören:</a:t>
            </a:r>
          </a:p>
          <a:p>
            <a:r>
              <a:rPr lang="de-DE" dirty="0"/>
              <a:t>Die Ermittlung des Bedarfs</a:t>
            </a:r>
          </a:p>
          <a:p>
            <a:r>
              <a:rPr lang="de-DE" dirty="0"/>
              <a:t>Die Beschaffung</a:t>
            </a:r>
          </a:p>
          <a:p>
            <a:r>
              <a:rPr lang="de-DE" dirty="0"/>
              <a:t>Einsatzplanung der Betriebsmittel</a:t>
            </a:r>
          </a:p>
          <a:p>
            <a:r>
              <a:rPr lang="de-DE" dirty="0"/>
              <a:t>Einsatzbereitschaft der Betriebsmittel nutzen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2961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541EC9-E065-42BF-AF29-9E19E419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Materialplanung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F366B9-7D89-448F-8995-60A95528F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Materialbedarf ermitteln</a:t>
            </a:r>
          </a:p>
          <a:p>
            <a:r>
              <a:rPr lang="de-DE" dirty="0"/>
              <a:t>Materialbeschaffung:</a:t>
            </a:r>
          </a:p>
          <a:p>
            <a:pPr marL="0" indent="0">
              <a:buNone/>
            </a:pPr>
            <a:r>
              <a:rPr lang="de-DE" dirty="0"/>
              <a:t>	- Lieferantenauswahl</a:t>
            </a:r>
          </a:p>
          <a:p>
            <a:pPr marL="0" indent="0">
              <a:buNone/>
            </a:pPr>
            <a:r>
              <a:rPr lang="de-DE" dirty="0"/>
              <a:t>	- Beschaffungszeitpunkte </a:t>
            </a:r>
          </a:p>
          <a:p>
            <a:pPr marL="0" indent="0">
              <a:buNone/>
            </a:pPr>
            <a:r>
              <a:rPr lang="de-DE" dirty="0"/>
              <a:t>	- Bereitstellungsprinzipien, z.B. Vorratshaltung, just in time</a:t>
            </a:r>
          </a:p>
          <a:p>
            <a:pPr marL="0" indent="0">
              <a:buNone/>
            </a:pPr>
            <a:r>
              <a:rPr lang="de-DE" dirty="0"/>
              <a:t>	- Bereitstellungssysteme (Bring-, Holsystem)</a:t>
            </a:r>
          </a:p>
          <a:p>
            <a:pPr marL="0" indent="0">
              <a:buNone/>
            </a:pPr>
            <a:r>
              <a:rPr lang="de-DE" dirty="0"/>
              <a:t>Wenden Sie die Aufgaben der Materialplanung auf das Beispiel „Familie am Morgen“ an.</a:t>
            </a:r>
          </a:p>
        </p:txBody>
      </p:sp>
    </p:spTree>
    <p:extLst>
      <p:ext uri="{BB962C8B-B14F-4D97-AF65-F5344CB8AC3E}">
        <p14:creationId xmlns:p14="http://schemas.microsoft.com/office/powerpoint/2010/main" val="1686036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DC5D85-7237-47E3-8141-DAAF7A3B2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Produktion braucht: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6375EC-59D7-4DB6-9608-C10F5A4BC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Rohstoffe – Hauptbestandteil der Erzeugnisse, z.B. Stahl im Schiffbau</a:t>
            </a:r>
          </a:p>
          <a:p>
            <a:r>
              <a:rPr lang="de-DE" dirty="0"/>
              <a:t>Hilfsstoffe – Nebenbestandteile des Erzeugnisses, z.B. Schweißdraht</a:t>
            </a:r>
          </a:p>
          <a:p>
            <a:r>
              <a:rPr lang="de-DE" dirty="0"/>
              <a:t>Betriebsstoffe - gehen nicht in das Erzeugnis ein, werden aber für die Produktion gebraucht, z.B. Energie</a:t>
            </a:r>
          </a:p>
        </p:txBody>
      </p:sp>
    </p:spTree>
    <p:extLst>
      <p:ext uri="{BB962C8B-B14F-4D97-AF65-F5344CB8AC3E}">
        <p14:creationId xmlns:p14="http://schemas.microsoft.com/office/powerpoint/2010/main" val="1690993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F3CE89-12C5-469A-9D6B-407E67985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Methoden der Materialplanung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94F704-ABD8-4CD9-9217-767A1A7A0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Stochastisch – Anwendung von Statistik</a:t>
            </a:r>
          </a:p>
          <a:p>
            <a:r>
              <a:rPr lang="de-DE" dirty="0"/>
              <a:t>Deterministisch – orientiert am Auftrag</a:t>
            </a:r>
          </a:p>
          <a:p>
            <a:r>
              <a:rPr lang="de-DE" dirty="0"/>
              <a:t>Schätzung – v.a. bei </a:t>
            </a:r>
            <a:r>
              <a:rPr lang="de-DE" dirty="0" err="1"/>
              <a:t>geringwertgen</a:t>
            </a:r>
            <a:r>
              <a:rPr lang="de-DE" dirty="0"/>
              <a:t> Gütern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Aufgabe: wenden Sie diese Methoden auf das Beispiel „Familie </a:t>
            </a:r>
            <a:r>
              <a:rPr lang="de-DE"/>
              <a:t>am Morgen“ an.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1009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Breitbild</PresentationFormat>
  <Paragraphs>59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Erstellen, Anpassen und Umsetzen von Produktions-, Mengen-, Termin- und Kapazitätsplanungen</vt:lpstr>
      <vt:lpstr>Produktionsplanung und -steuerung</vt:lpstr>
      <vt:lpstr>Aufgaben der Produktionsplanung und    -steuerung</vt:lpstr>
      <vt:lpstr>Produktionsprogrammplanung</vt:lpstr>
      <vt:lpstr>Produktionsbedarfsplanung</vt:lpstr>
      <vt:lpstr>Betriebsmittelbedarfsplanung</vt:lpstr>
      <vt:lpstr>Materialplanung</vt:lpstr>
      <vt:lpstr>Produktion braucht:</vt:lpstr>
      <vt:lpstr>Methoden der Materialplanung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Erstellen, Anpassen und Umsetzen von Produktions-, Mengen-, Termin- und Kapazitätsplanungen</dc:title>
  <dc:creator>Margit Lemke</dc:creator>
  <cp:lastModifiedBy>Margit Lemke</cp:lastModifiedBy>
  <cp:revision>7</cp:revision>
  <dcterms:created xsi:type="dcterms:W3CDTF">2019-03-21T21:18:24Z</dcterms:created>
  <dcterms:modified xsi:type="dcterms:W3CDTF">2019-03-21T23:27:08Z</dcterms:modified>
</cp:coreProperties>
</file>